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050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5039B2B-92B3-4445-9A8E-83AD529ACCC6}" type="datetimeFigureOut">
              <a:rPr lang="en-US" smtClean="0"/>
              <a:t>2/25/2010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C82B547-6E48-4D8B-9D30-F6ABA9DD44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385381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82B547-6E48-4D8B-9D30-F6ABA9DD442B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412485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82B547-6E48-4D8B-9D30-F6ABA9DD442B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181796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9FA74-61D4-48E4-84ED-A2A4331E2B43}" type="datetimeFigureOut">
              <a:rPr lang="en-US" smtClean="0"/>
              <a:t>2/25/2010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2DDDE4-C7E7-4CC6-BAD7-E086B6A28B2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39063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9FA74-61D4-48E4-84ED-A2A4331E2B43}" type="datetimeFigureOut">
              <a:rPr lang="en-US" smtClean="0"/>
              <a:t>2/25/2010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2DDDE4-C7E7-4CC6-BAD7-E086B6A28B2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59319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9FA74-61D4-48E4-84ED-A2A4331E2B43}" type="datetimeFigureOut">
              <a:rPr lang="en-US" smtClean="0"/>
              <a:t>2/25/2010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2DDDE4-C7E7-4CC6-BAD7-E086B6A28B2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85960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9FA74-61D4-48E4-84ED-A2A4331E2B43}" type="datetimeFigureOut">
              <a:rPr lang="en-US" smtClean="0"/>
              <a:t>2/25/2010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2DDDE4-C7E7-4CC6-BAD7-E086B6A28B2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65118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9FA74-61D4-48E4-84ED-A2A4331E2B43}" type="datetimeFigureOut">
              <a:rPr lang="en-US" smtClean="0"/>
              <a:t>2/25/2010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2DDDE4-C7E7-4CC6-BAD7-E086B6A28B2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66691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9FA74-61D4-48E4-84ED-A2A4331E2B43}" type="datetimeFigureOut">
              <a:rPr lang="en-US" smtClean="0"/>
              <a:t>2/25/2010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2DDDE4-C7E7-4CC6-BAD7-E086B6A28B2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35946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9FA74-61D4-48E4-84ED-A2A4331E2B43}" type="datetimeFigureOut">
              <a:rPr lang="en-US" smtClean="0"/>
              <a:t>2/25/2010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2DDDE4-C7E7-4CC6-BAD7-E086B6A28B2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45259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9FA74-61D4-48E4-84ED-A2A4331E2B43}" type="datetimeFigureOut">
              <a:rPr lang="en-US" smtClean="0"/>
              <a:t>2/25/2010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2DDDE4-C7E7-4CC6-BAD7-E086B6A28B2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45533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9FA74-61D4-48E4-84ED-A2A4331E2B43}" type="datetimeFigureOut">
              <a:rPr lang="en-US" smtClean="0"/>
              <a:t>2/25/2010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2DDDE4-C7E7-4CC6-BAD7-E086B6A28B2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86665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9FA74-61D4-48E4-84ED-A2A4331E2B43}" type="datetimeFigureOut">
              <a:rPr lang="en-US" smtClean="0"/>
              <a:t>2/25/2010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2DDDE4-C7E7-4CC6-BAD7-E086B6A28B2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58719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C9FA74-61D4-48E4-84ED-A2A4331E2B43}" type="datetimeFigureOut">
              <a:rPr lang="en-US" smtClean="0"/>
              <a:t>2/25/2010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2DDDE4-C7E7-4CC6-BAD7-E086B6A28B2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65086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C9FA74-61D4-48E4-84ED-A2A4331E2B43}" type="datetimeFigureOut">
              <a:rPr lang="en-US" smtClean="0"/>
              <a:t>2/25/2010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2DDDE4-C7E7-4CC6-BAD7-E086B6A28B2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58984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Law of Sines and Cosines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February 25, 2010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196466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Homework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b="1" i="0" u="none" strike="noStrike" baseline="0" dirty="0" smtClean="0">
                <a:solidFill>
                  <a:srgbClr xmlns:mc="http://schemas.openxmlformats.org/markup-compatibility/2006" xmlns:a14="http://schemas.microsoft.com/office/drawing/2010/main" val="000000" mc:Ignorable=""/>
                </a:solidFill>
              </a:rPr>
              <a:t>1 </a:t>
            </a:r>
            <a:r>
              <a:rPr lang="en-US" b="0" i="0" u="none" strike="noStrike" baseline="0" dirty="0" smtClean="0">
                <a:solidFill>
                  <a:srgbClr xmlns:mc="http://schemas.openxmlformats.org/markup-compatibility/2006" xmlns:a14="http://schemas.microsoft.com/office/drawing/2010/main" val="000000" mc:Ignorable=""/>
                </a:solidFill>
              </a:rPr>
              <a:t>UC = </a:t>
            </a:r>
            <a:r>
              <a:rPr lang="en-US" b="1" i="0" u="none" strike="noStrike" baseline="0" dirty="0" smtClean="0">
                <a:solidFill>
                  <a:srgbClr xmlns:mc="http://schemas.openxmlformats.org/markup-compatibility/2006" xmlns:a14="http://schemas.microsoft.com/office/drawing/2010/main" val="FF0000" mc:Ignorable=""/>
                </a:solidFill>
              </a:rPr>
              <a:t>116.9</a:t>
            </a:r>
          </a:p>
          <a:p>
            <a:pPr marL="0" indent="0">
              <a:buNone/>
            </a:pPr>
            <a:r>
              <a:rPr lang="en-US" b="1" i="0" u="none" strike="noStrike" baseline="0" dirty="0" smtClean="0">
                <a:solidFill>
                  <a:srgbClr xmlns:mc="http://schemas.openxmlformats.org/markup-compatibility/2006" xmlns:a14="http://schemas.microsoft.com/office/drawing/2010/main" val="000000" mc:Ignorable=""/>
                </a:solidFill>
              </a:rPr>
              <a:t>2 </a:t>
            </a:r>
            <a:r>
              <a:rPr lang="en-US" b="0" i="0" u="none" strike="noStrike" baseline="0" dirty="0" smtClean="0">
                <a:solidFill>
                  <a:srgbClr xmlns:mc="http://schemas.openxmlformats.org/markup-compatibility/2006" xmlns:a14="http://schemas.microsoft.com/office/drawing/2010/main" val="000000" mc:Ignorable=""/>
                </a:solidFill>
              </a:rPr>
              <a:t>B = </a:t>
            </a:r>
            <a:r>
              <a:rPr lang="en-US" b="0" i="0" u="none" strike="noStrike" baseline="0" dirty="0" smtClean="0">
                <a:solidFill>
                  <a:srgbClr xmlns:mc="http://schemas.openxmlformats.org/markup-compatibility/2006" xmlns:a14="http://schemas.microsoft.com/office/drawing/2010/main" val="FF0000" mc:Ignorable=""/>
                </a:solidFill>
              </a:rPr>
              <a:t>greater than 90 </a:t>
            </a:r>
            <a:r>
              <a:rPr lang="en-US" b="0" i="0" u="none" strike="noStrike" baseline="0" dirty="0" smtClean="0">
                <a:solidFill>
                  <a:srgbClr xmlns:mc="http://schemas.openxmlformats.org/markup-compatibility/2006" xmlns:a14="http://schemas.microsoft.com/office/drawing/2010/main" val="000000" mc:Ignorable=""/>
                </a:solidFill>
              </a:rPr>
              <a:t>(</a:t>
            </a:r>
            <a:r>
              <a:rPr lang="en-US" b="1" i="0" u="none" strike="noStrike" baseline="0" dirty="0" smtClean="0">
                <a:solidFill>
                  <a:srgbClr xmlns:mc="http://schemas.openxmlformats.org/markup-compatibility/2006" xmlns:a14="http://schemas.microsoft.com/office/drawing/2010/main" val="FF0000" mc:Ignorable=""/>
                </a:solidFill>
              </a:rPr>
              <a:t>113.1)</a:t>
            </a:r>
          </a:p>
          <a:p>
            <a:pPr marL="0" indent="0">
              <a:buNone/>
            </a:pPr>
            <a:r>
              <a:rPr lang="en-US" b="1" i="0" u="none" strike="noStrike" baseline="0" dirty="0" smtClean="0">
                <a:solidFill>
                  <a:srgbClr xmlns:mc="http://schemas.openxmlformats.org/markup-compatibility/2006" xmlns:a14="http://schemas.microsoft.com/office/drawing/2010/main" val="000000" mc:Ignorable=""/>
                </a:solidFill>
              </a:rPr>
              <a:t>3 </a:t>
            </a:r>
            <a:r>
              <a:rPr lang="en-US" b="0" i="0" u="none" strike="noStrike" baseline="0" dirty="0" smtClean="0">
                <a:solidFill>
                  <a:srgbClr xmlns:mc="http://schemas.openxmlformats.org/markup-compatibility/2006" xmlns:a14="http://schemas.microsoft.com/office/drawing/2010/main" val="000000" mc:Ignorable=""/>
                </a:solidFill>
              </a:rPr>
              <a:t>N = </a:t>
            </a:r>
            <a:r>
              <a:rPr lang="en-US" b="1" i="0" u="none" strike="noStrike" baseline="0" dirty="0" smtClean="0">
                <a:solidFill>
                  <a:srgbClr xmlns:mc="http://schemas.openxmlformats.org/markup-compatibility/2006" xmlns:a14="http://schemas.microsoft.com/office/drawing/2010/main" val="FF0000" mc:Ignorable=""/>
                </a:solidFill>
              </a:rPr>
              <a:t>61-62</a:t>
            </a:r>
          </a:p>
          <a:p>
            <a:pPr marL="0" indent="0">
              <a:buNone/>
            </a:pPr>
            <a:r>
              <a:rPr lang="en-US" b="1" i="0" u="none" strike="noStrike" baseline="0" dirty="0" smtClean="0">
                <a:solidFill>
                  <a:srgbClr xmlns:mc="http://schemas.openxmlformats.org/markup-compatibility/2006" xmlns:a14="http://schemas.microsoft.com/office/drawing/2010/main" val="000000" mc:Ignorable=""/>
                </a:solidFill>
              </a:rPr>
              <a:t>4 </a:t>
            </a:r>
            <a:r>
              <a:rPr lang="en-US" b="0" i="0" u="none" strike="noStrike" baseline="0" dirty="0" smtClean="0">
                <a:solidFill>
                  <a:srgbClr xmlns:mc="http://schemas.openxmlformats.org/markup-compatibility/2006" xmlns:a14="http://schemas.microsoft.com/office/drawing/2010/main" val="000000" mc:Ignorable=""/>
                </a:solidFill>
              </a:rPr>
              <a:t>A = </a:t>
            </a:r>
            <a:r>
              <a:rPr lang="en-US" b="1" i="0" u="none" strike="noStrike" baseline="0" dirty="0" smtClean="0">
                <a:solidFill>
                  <a:srgbClr xmlns:mc="http://schemas.openxmlformats.org/markup-compatibility/2006" xmlns:a14="http://schemas.microsoft.com/office/drawing/2010/main" val="FF0000" mc:Ignorable=""/>
                </a:solidFill>
              </a:rPr>
              <a:t>72-73</a:t>
            </a:r>
          </a:p>
          <a:p>
            <a:pPr marL="0" indent="0">
              <a:buNone/>
            </a:pPr>
            <a:r>
              <a:rPr lang="en-US" b="1" i="0" u="none" strike="noStrike" baseline="0" dirty="0" smtClean="0">
                <a:solidFill>
                  <a:srgbClr xmlns:mc="http://schemas.openxmlformats.org/markup-compatibility/2006" xmlns:a14="http://schemas.microsoft.com/office/drawing/2010/main" val="000000" mc:Ignorable=""/>
                </a:solidFill>
              </a:rPr>
              <a:t>5 </a:t>
            </a:r>
            <a:r>
              <a:rPr lang="en-US" b="0" i="0" u="none" strike="noStrike" baseline="0" dirty="0" smtClean="0">
                <a:solidFill>
                  <a:srgbClr xmlns:mc="http://schemas.openxmlformats.org/markup-compatibility/2006" xmlns:a14="http://schemas.microsoft.com/office/drawing/2010/main" val="000000" mc:Ignorable=""/>
                </a:solidFill>
              </a:rPr>
              <a:t>HX = </a:t>
            </a:r>
            <a:r>
              <a:rPr lang="en-US" b="1" i="0" u="none" strike="noStrike" baseline="0" dirty="0" smtClean="0">
                <a:solidFill>
                  <a:srgbClr xmlns:mc="http://schemas.openxmlformats.org/markup-compatibility/2006" xmlns:a14="http://schemas.microsoft.com/office/drawing/2010/main" val="FF0000" mc:Ignorable=""/>
                </a:solidFill>
              </a:rPr>
              <a:t>32</a:t>
            </a:r>
          </a:p>
          <a:p>
            <a:pPr marL="0" indent="0">
              <a:buNone/>
            </a:pPr>
            <a:r>
              <a:rPr lang="en-US" b="1" i="0" u="none" strike="noStrike" baseline="0" dirty="0" smtClean="0">
                <a:solidFill>
                  <a:srgbClr xmlns:mc="http://schemas.openxmlformats.org/markup-compatibility/2006" xmlns:a14="http://schemas.microsoft.com/office/drawing/2010/main" val="000000" mc:Ignorable=""/>
                </a:solidFill>
              </a:rPr>
              <a:t>6 </a:t>
            </a:r>
            <a:r>
              <a:rPr lang="en-US" b="0" i="0" u="none" strike="noStrike" baseline="0" dirty="0" smtClean="0">
                <a:solidFill>
                  <a:srgbClr xmlns:mc="http://schemas.openxmlformats.org/markup-compatibility/2006" xmlns:a14="http://schemas.microsoft.com/office/drawing/2010/main" val="000000" mc:Ignorable=""/>
                </a:solidFill>
              </a:rPr>
              <a:t>L = </a:t>
            </a:r>
            <a:r>
              <a:rPr lang="en-US" b="1" i="0" u="none" strike="noStrike" baseline="0" dirty="0" smtClean="0">
                <a:solidFill>
                  <a:srgbClr xmlns:mc="http://schemas.openxmlformats.org/markup-compatibility/2006" xmlns:a14="http://schemas.microsoft.com/office/drawing/2010/main" val="FF0000" mc:Ignorable=""/>
                </a:solidFill>
              </a:rPr>
              <a:t>46-47</a:t>
            </a:r>
          </a:p>
          <a:p>
            <a:pPr marL="0" indent="0">
              <a:buNone/>
            </a:pPr>
            <a:r>
              <a:rPr lang="en-US" b="1" i="0" u="none" strike="noStrike" baseline="0" dirty="0" smtClean="0">
                <a:solidFill>
                  <a:srgbClr xmlns:mc="http://schemas.openxmlformats.org/markup-compatibility/2006" xmlns:a14="http://schemas.microsoft.com/office/drawing/2010/main" val="000000" mc:Ignorable=""/>
                </a:solidFill>
              </a:rPr>
              <a:t>7 </a:t>
            </a:r>
            <a:r>
              <a:rPr lang="en-US" b="0" i="0" u="none" strike="noStrike" baseline="0" dirty="0" smtClean="0">
                <a:solidFill>
                  <a:srgbClr xmlns:mc="http://schemas.openxmlformats.org/markup-compatibility/2006" xmlns:a14="http://schemas.microsoft.com/office/drawing/2010/main" val="000000" mc:Ignorable=""/>
                </a:solidFill>
              </a:rPr>
              <a:t>L = </a:t>
            </a:r>
            <a:r>
              <a:rPr lang="en-US" b="1" i="0" u="none" strike="noStrike" baseline="0" dirty="0" smtClean="0">
                <a:solidFill>
                  <a:srgbClr xmlns:mc="http://schemas.openxmlformats.org/markup-compatibility/2006" xmlns:a14="http://schemas.microsoft.com/office/drawing/2010/main" val="FF0000" mc:Ignorable=""/>
                </a:solidFill>
              </a:rPr>
              <a:t>44-45</a:t>
            </a:r>
          </a:p>
          <a:p>
            <a:pPr marL="0" indent="0">
              <a:buNone/>
            </a:pPr>
            <a:r>
              <a:rPr lang="en-US" b="1" i="0" u="none" strike="noStrike" baseline="0" dirty="0" smtClean="0">
                <a:solidFill>
                  <a:srgbClr xmlns:mc="http://schemas.openxmlformats.org/markup-compatibility/2006" xmlns:a14="http://schemas.microsoft.com/office/drawing/2010/main" val="000000" mc:Ignorable=""/>
                </a:solidFill>
              </a:rPr>
              <a:t>8 </a:t>
            </a:r>
            <a:r>
              <a:rPr lang="en-US" b="0" i="0" u="none" strike="noStrike" baseline="0" dirty="0" smtClean="0">
                <a:solidFill>
                  <a:srgbClr xmlns:mc="http://schemas.openxmlformats.org/markup-compatibility/2006" xmlns:a14="http://schemas.microsoft.com/office/drawing/2010/main" val="000000" mc:Ignorable=""/>
                </a:solidFill>
              </a:rPr>
              <a:t>C = </a:t>
            </a:r>
            <a:r>
              <a:rPr lang="en-US" b="1" i="0" u="none" strike="noStrike" baseline="0" dirty="0" smtClean="0">
                <a:solidFill>
                  <a:srgbClr xmlns:mc="http://schemas.openxmlformats.org/markup-compatibility/2006" xmlns:a14="http://schemas.microsoft.com/office/drawing/2010/main" val="FF0000" mc:Ignorable=""/>
                </a:solidFill>
              </a:rPr>
              <a:t>46-47</a:t>
            </a:r>
          </a:p>
          <a:p>
            <a:pPr marL="0" indent="0">
              <a:buNone/>
            </a:pPr>
            <a:r>
              <a:rPr lang="en-US" b="1" i="0" u="none" strike="noStrike" baseline="0" dirty="0" smtClean="0">
                <a:solidFill>
                  <a:srgbClr xmlns:mc="http://schemas.openxmlformats.org/markup-compatibility/2006" xmlns:a14="http://schemas.microsoft.com/office/drawing/2010/main" val="000000" mc:Ignorable=""/>
                </a:solidFill>
              </a:rPr>
              <a:t>9 </a:t>
            </a:r>
            <a:r>
              <a:rPr lang="en-US" b="0" i="0" u="none" strike="noStrike" baseline="0" dirty="0" smtClean="0">
                <a:solidFill>
                  <a:srgbClr xmlns:mc="http://schemas.openxmlformats.org/markup-compatibility/2006" xmlns:a14="http://schemas.microsoft.com/office/drawing/2010/main" val="000000" mc:Ignorable=""/>
                </a:solidFill>
              </a:rPr>
              <a:t>S = </a:t>
            </a:r>
            <a:r>
              <a:rPr lang="en-US" b="1" i="0" u="none" strike="noStrike" baseline="0" dirty="0" smtClean="0">
                <a:solidFill>
                  <a:srgbClr xmlns:mc="http://schemas.openxmlformats.org/markup-compatibility/2006" xmlns:a14="http://schemas.microsoft.com/office/drawing/2010/main" val="FF0000" mc:Ignorable=""/>
                </a:solidFill>
              </a:rPr>
              <a:t>65</a:t>
            </a:r>
          </a:p>
        </p:txBody>
      </p:sp>
    </p:spTree>
    <p:extLst>
      <p:ext uri="{BB962C8B-B14F-4D97-AF65-F5344CB8AC3E}">
        <p14:creationId xmlns:p14="http://schemas.microsoft.com/office/powerpoint/2010/main" val="236500391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1F497D" mc:Ignorable=""/>
      </a:dk2>
      <a:lt2>
        <a:srgbClr xmlns:mc="http://schemas.openxmlformats.org/markup-compatibility/2006" xmlns:a14="http://schemas.microsoft.com/office/drawing/2010/main" val="EEECE1" mc:Ignorable=""/>
      </a:lt2>
      <a:accent1>
        <a:srgbClr xmlns:mc="http://schemas.openxmlformats.org/markup-compatibility/2006" xmlns:a14="http://schemas.microsoft.com/office/drawing/2010/main" val="4F81BD" mc:Ignorable=""/>
      </a:accent1>
      <a:accent2>
        <a:srgbClr xmlns:mc="http://schemas.openxmlformats.org/markup-compatibility/2006" xmlns:a14="http://schemas.microsoft.com/office/drawing/2010/main" val="C0504D" mc:Ignorable=""/>
      </a:accent2>
      <a:accent3>
        <a:srgbClr xmlns:mc="http://schemas.openxmlformats.org/markup-compatibility/2006" xmlns:a14="http://schemas.microsoft.com/office/drawing/2010/main" val="9BBB59" mc:Ignorable=""/>
      </a:accent3>
      <a:accent4>
        <a:srgbClr xmlns:mc="http://schemas.openxmlformats.org/markup-compatibility/2006" xmlns:a14="http://schemas.microsoft.com/office/drawing/2010/main" val="8064A2" mc:Ignorable=""/>
      </a:accent4>
      <a:accent5>
        <a:srgbClr xmlns:mc="http://schemas.openxmlformats.org/markup-compatibility/2006" xmlns:a14="http://schemas.microsoft.com/office/drawing/2010/main" val="4BACC6" mc:Ignorable=""/>
      </a:accent5>
      <a:accent6>
        <a:srgbClr xmlns:mc="http://schemas.openxmlformats.org/markup-compatibility/2006" xmlns:a14="http://schemas.microsoft.com/office/drawing/2010/main" val="F79646" mc:Ignorable=""/>
      </a:accent6>
      <a:hlink>
        <a:srgbClr xmlns:mc="http://schemas.openxmlformats.org/markup-compatibility/2006" xmlns:a14="http://schemas.microsoft.com/office/drawing/2010/main" val="0000FF" mc:Ignorable=""/>
      </a:hlink>
      <a:folHlink>
        <a:srgbClr xmlns:mc="http://schemas.openxmlformats.org/markup-compatibility/2006" xmlns:a14="http://schemas.microsoft.com/office/drawing/2010/main" val="800080" mc:Ignorable="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xmlns:mc="http://schemas.openxmlformats.org/markup-compatibility/2006" xmlns:a14="http://schemas.microsoft.com/office/drawing/2010/main" val="000000" mc:Ignorable="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1F497D" mc:Ignorable=""/>
      </a:dk2>
      <a:lt2>
        <a:srgbClr xmlns:mc="http://schemas.openxmlformats.org/markup-compatibility/2006" xmlns:a14="http://schemas.microsoft.com/office/drawing/2010/main" val="EEECE1" mc:Ignorable=""/>
      </a:lt2>
      <a:accent1>
        <a:srgbClr xmlns:mc="http://schemas.openxmlformats.org/markup-compatibility/2006" xmlns:a14="http://schemas.microsoft.com/office/drawing/2010/main" val="4F81BD" mc:Ignorable=""/>
      </a:accent1>
      <a:accent2>
        <a:srgbClr xmlns:mc="http://schemas.openxmlformats.org/markup-compatibility/2006" xmlns:a14="http://schemas.microsoft.com/office/drawing/2010/main" val="C0504D" mc:Ignorable=""/>
      </a:accent2>
      <a:accent3>
        <a:srgbClr xmlns:mc="http://schemas.openxmlformats.org/markup-compatibility/2006" xmlns:a14="http://schemas.microsoft.com/office/drawing/2010/main" val="9BBB59" mc:Ignorable=""/>
      </a:accent3>
      <a:accent4>
        <a:srgbClr xmlns:mc="http://schemas.openxmlformats.org/markup-compatibility/2006" xmlns:a14="http://schemas.microsoft.com/office/drawing/2010/main" val="8064A2" mc:Ignorable=""/>
      </a:accent4>
      <a:accent5>
        <a:srgbClr xmlns:mc="http://schemas.openxmlformats.org/markup-compatibility/2006" xmlns:a14="http://schemas.microsoft.com/office/drawing/2010/main" val="4BACC6" mc:Ignorable=""/>
      </a:accent5>
      <a:accent6>
        <a:srgbClr xmlns:mc="http://schemas.openxmlformats.org/markup-compatibility/2006" xmlns:a14="http://schemas.microsoft.com/office/drawing/2010/main" val="F79646" mc:Ignorable=""/>
      </a:accent6>
      <a:hlink>
        <a:srgbClr xmlns:mc="http://schemas.openxmlformats.org/markup-compatibility/2006" xmlns:a14="http://schemas.microsoft.com/office/drawing/2010/main" val="0000FF" mc:Ignorable=""/>
      </a:hlink>
      <a:folHlink>
        <a:srgbClr xmlns:mc="http://schemas.openxmlformats.org/markup-compatibility/2006" xmlns:a14="http://schemas.microsoft.com/office/drawing/2010/main" val="800080" mc:Ignorable="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xmlns:mc="http://schemas.openxmlformats.org/markup-compatibility/2006" xmlns:a14="http://schemas.microsoft.com/office/drawing/2010/main" val="000000" mc:Ignorable="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54</Words>
  <Application>Microsoft Office PowerPoint</Application>
  <PresentationFormat>On-screen Show (4:3)</PresentationFormat>
  <Paragraphs>14</Paragraphs>
  <Slides>2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Law of Sines and Cosines</vt:lpstr>
      <vt:lpstr>Homework Review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Law of Sines and Cosines</dc:title>
  <dc:creator>Ameena</dc:creator>
  <cp:lastModifiedBy>Ameena</cp:lastModifiedBy>
  <cp:revision>3</cp:revision>
  <dcterms:created xsi:type="dcterms:W3CDTF">2010-02-25T16:45:55Z</dcterms:created>
  <dcterms:modified xsi:type="dcterms:W3CDTF">2010-02-25T17:24:07Z</dcterms:modified>
</cp:coreProperties>
</file>

<file path=docProps/thumbnail.jpeg>
</file>